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MiwIlXic1cU6i4/2CZGx7w==" hashData="saFQ2Q8XqVTgXwORL1Zvnhi7MZB8WJrTkikmGP6d4fkZDrDvXpibx1z2LkqYqEbTlcs9g5mq0YFtsAb+PitHe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can be faded in in the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179512" y="4725352"/>
            <a:ext cx="8748000" cy="1872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you boil rice in water how do you separate the rice from the water?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anagram for the name given to separating the different colours that can make up an ink.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APHCMATOHROGRY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which of the following are </a:t>
            </a:r>
            <a:r>
              <a:rPr lang="en-GB" b="1" dirty="0">
                <a:latin typeface="Comic Sans MS" panose="030F0702030302020204" pitchFamily="66" charset="0"/>
              </a:rPr>
              <a:t>pure substances </a:t>
            </a:r>
            <a:r>
              <a:rPr lang="en-GB" dirty="0">
                <a:latin typeface="Comic Sans MS" panose="030F0702030302020204" pitchFamily="66" charset="0"/>
              </a:rPr>
              <a:t>and which are </a:t>
            </a:r>
            <a:r>
              <a:rPr lang="en-GB" b="1" dirty="0">
                <a:latin typeface="Comic Sans MS" panose="030F0702030302020204" pitchFamily="66" charset="0"/>
              </a:rPr>
              <a:t>mixtures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212883" y="211287"/>
            <a:ext cx="8714629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PURE SUBSTANCES, MIXTURES AND HOW TO SEPARATE THEM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A18481-F8B6-4EE8-B29A-0E33B69430D4}"/>
              </a:ext>
            </a:extLst>
          </p:cNvPr>
          <p:cNvSpPr txBox="1"/>
          <p:nvPr/>
        </p:nvSpPr>
        <p:spPr>
          <a:xfrm>
            <a:off x="212883" y="2145050"/>
            <a:ext cx="1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A box of roses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BECAE84-7232-4DBA-AF13-ADFB7C4C000A}"/>
              </a:ext>
            </a:extLst>
          </p:cNvPr>
          <p:cNvSpPr txBox="1"/>
          <p:nvPr/>
        </p:nvSpPr>
        <p:spPr>
          <a:xfrm>
            <a:off x="4427984" y="3648084"/>
            <a:ext cx="1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A bucket of dry sand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EF03CA-5448-4B6A-87BE-8F9848CC2326}"/>
              </a:ext>
            </a:extLst>
          </p:cNvPr>
          <p:cNvSpPr txBox="1"/>
          <p:nvPr/>
        </p:nvSpPr>
        <p:spPr>
          <a:xfrm>
            <a:off x="6561588" y="3801972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A cup of tea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4D7BA6-5C15-4BDF-A442-6F378F57C75F}"/>
              </a:ext>
            </a:extLst>
          </p:cNvPr>
          <p:cNvSpPr txBox="1"/>
          <p:nvPr/>
        </p:nvSpPr>
        <p:spPr>
          <a:xfrm>
            <a:off x="356405" y="3648084"/>
            <a:ext cx="1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Distilled water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7B296F-2C80-448E-B0C7-C3C29B90DF0F}"/>
              </a:ext>
            </a:extLst>
          </p:cNvPr>
          <p:cNvSpPr txBox="1"/>
          <p:nvPr/>
        </p:nvSpPr>
        <p:spPr>
          <a:xfrm>
            <a:off x="2267744" y="2145050"/>
            <a:ext cx="1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A helium balloon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BCB731-51DB-48B2-90AD-8B368E305C76}"/>
              </a:ext>
            </a:extLst>
          </p:cNvPr>
          <p:cNvSpPr txBox="1"/>
          <p:nvPr/>
        </p:nvSpPr>
        <p:spPr>
          <a:xfrm>
            <a:off x="4237004" y="2145050"/>
            <a:ext cx="1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The air we breathe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09C938-4F02-4F99-A6E9-B46CBE3C71A9}"/>
              </a:ext>
            </a:extLst>
          </p:cNvPr>
          <p:cNvSpPr txBox="1"/>
          <p:nvPr/>
        </p:nvSpPr>
        <p:spPr>
          <a:xfrm>
            <a:off x="2631122" y="3801972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A diamond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D4ED40-B900-486D-A265-C369AD02B44B}"/>
              </a:ext>
            </a:extLst>
          </p:cNvPr>
          <p:cNvSpPr txBox="1"/>
          <p:nvPr/>
        </p:nvSpPr>
        <p:spPr>
          <a:xfrm>
            <a:off x="6487087" y="2145050"/>
            <a:ext cx="1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A glass of  orange squash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BEEE60-F78A-47E3-9319-F0FD7A25D7C2}"/>
              </a:ext>
            </a:extLst>
          </p:cNvPr>
          <p:cNvSpPr txBox="1"/>
          <p:nvPr/>
        </p:nvSpPr>
        <p:spPr>
          <a:xfrm>
            <a:off x="269875" y="1709397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Mixture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920A16-3158-417E-9C3B-167BE3588730}"/>
              </a:ext>
            </a:extLst>
          </p:cNvPr>
          <p:cNvSpPr txBox="1"/>
          <p:nvPr/>
        </p:nvSpPr>
        <p:spPr>
          <a:xfrm>
            <a:off x="6518352" y="1709397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Mixture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38A19D-DA8E-4329-8121-6E9D5F305D35}"/>
              </a:ext>
            </a:extLst>
          </p:cNvPr>
          <p:cNvSpPr txBox="1"/>
          <p:nvPr/>
        </p:nvSpPr>
        <p:spPr>
          <a:xfrm>
            <a:off x="6518352" y="3311285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Mixture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58CE33-3910-4059-BFC0-0C9C36EE01D6}"/>
              </a:ext>
            </a:extLst>
          </p:cNvPr>
          <p:cNvSpPr txBox="1"/>
          <p:nvPr/>
        </p:nvSpPr>
        <p:spPr>
          <a:xfrm>
            <a:off x="4322605" y="1709397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Mixture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6F6865-85B3-4391-9AB5-EB638B35B60B}"/>
              </a:ext>
            </a:extLst>
          </p:cNvPr>
          <p:cNvSpPr txBox="1"/>
          <p:nvPr/>
        </p:nvSpPr>
        <p:spPr>
          <a:xfrm>
            <a:off x="360209" y="3311285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Pure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0ADB02-716F-4862-8458-DE9A64205953}"/>
              </a:ext>
            </a:extLst>
          </p:cNvPr>
          <p:cNvSpPr txBox="1"/>
          <p:nvPr/>
        </p:nvSpPr>
        <p:spPr>
          <a:xfrm>
            <a:off x="2296240" y="1709397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AC993D-F210-4902-98D2-C6B67844150F}"/>
              </a:ext>
            </a:extLst>
          </p:cNvPr>
          <p:cNvSpPr txBox="1"/>
          <p:nvPr/>
        </p:nvSpPr>
        <p:spPr>
          <a:xfrm>
            <a:off x="2425155" y="3311285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Pure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BF36B8-1EE6-496D-AE0B-08AC6FA17358}"/>
              </a:ext>
            </a:extLst>
          </p:cNvPr>
          <p:cNvSpPr txBox="1"/>
          <p:nvPr/>
        </p:nvSpPr>
        <p:spPr>
          <a:xfrm>
            <a:off x="4449602" y="3311285"/>
            <a:ext cx="194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Pure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966113-B126-4DCD-B3B3-D1233644A59D}"/>
              </a:ext>
            </a:extLst>
          </p:cNvPr>
          <p:cNvSpPr/>
          <p:nvPr/>
        </p:nvSpPr>
        <p:spPr>
          <a:xfrm>
            <a:off x="179512" y="4725144"/>
            <a:ext cx="8748000" cy="1872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you boil rice in water how do you separate the rice from the water?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Use a colander that lets the water through but not the rice.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anagram for the name given to separating the different colours that can make up an ink.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APHCMATOHROGRY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D5A68D-E2B9-4DE3-B471-AC34875CAB0A}"/>
              </a:ext>
            </a:extLst>
          </p:cNvPr>
          <p:cNvSpPr/>
          <p:nvPr/>
        </p:nvSpPr>
        <p:spPr>
          <a:xfrm>
            <a:off x="179512" y="4725144"/>
            <a:ext cx="8748000" cy="1872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you boil rice in water how do you separate the rice from the water?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Use a colander that lets the water through but not the rice.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Solve the anagram for the name given to separating the different colours that can make up an ink.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CHROMATOGRAPHY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C93925-B624-4C61-8E3D-C61E023166C0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0555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pure substance is made from only one type of atom or molecule e.g. pure oxygen, only O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, pure helium, only He, pure alcohol, only C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H</a:t>
            </a:r>
            <a:r>
              <a:rPr lang="en-GB" sz="2400" baseline="-25000" dirty="0">
                <a:latin typeface="Comic Sans MS" panose="030F0702030302020204" pitchFamily="66" charset="0"/>
              </a:rPr>
              <a:t>5</a:t>
            </a:r>
            <a:r>
              <a:rPr lang="en-GB" sz="2400" dirty="0">
                <a:latin typeface="Comic Sans MS" panose="030F0702030302020204" pitchFamily="66" charset="0"/>
              </a:rPr>
              <a:t>OH or pure sand, only SiO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Often substances are mixtures.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Mixtures are different substances mixed together but not chemically combined.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Mixtures can be separated using;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18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Separating funnels……………….</a:t>
            </a:r>
          </a:p>
          <a:p>
            <a:pPr marL="18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Filtering…………………………………..</a:t>
            </a:r>
          </a:p>
          <a:p>
            <a:pPr marL="18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Using magnets………………………..</a:t>
            </a:r>
          </a:p>
          <a:p>
            <a:pPr marL="18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Chromatography…………………….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3873</TotalTime>
  <Words>305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317</cp:revision>
  <cp:lastPrinted>2016-09-29T14:32:46Z</cp:lastPrinted>
  <dcterms:created xsi:type="dcterms:W3CDTF">2014-09-06T19:55:35Z</dcterms:created>
  <dcterms:modified xsi:type="dcterms:W3CDTF">2021-03-28T16:36:26Z</dcterms:modified>
</cp:coreProperties>
</file>