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9EzG8Vb2v5QrD4TJIdHYTg==" hashData="T4656TohQ4yyc5CC30nl9mQRmQGm3oVqLDwX5bziN9toiHKxz49rv+GeZHf5pI4X+a1j0C24BfQh96nwwczS6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249" autoAdjust="0"/>
  </p:normalViewPr>
  <p:slideViewPr>
    <p:cSldViewPr>
      <p:cViewPr varScale="1">
        <p:scale>
          <a:sx n="68" d="100"/>
          <a:sy n="68" d="100"/>
        </p:scale>
        <p:origin x="154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28/03/2021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Statements are out of order underneath. See slide show.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B45ACD2-9A8A-4086-83EB-47A9BEF20EC8}"/>
              </a:ext>
            </a:extLst>
          </p:cNvPr>
          <p:cNvSpPr/>
          <p:nvPr/>
        </p:nvSpPr>
        <p:spPr>
          <a:xfrm>
            <a:off x="391319" y="5157192"/>
            <a:ext cx="8361363" cy="144807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Conventional power stations often burn fossils fuels such as coal and gas. What are some of the problems with this way of generating electricity?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98874" y="1003365"/>
            <a:ext cx="8368918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</a:t>
            </a:r>
            <a:r>
              <a:rPr lang="en-GB" dirty="0">
                <a:latin typeface="Comic Sans MS" panose="030F0702030302020204" pitchFamily="66" charset="0"/>
              </a:rPr>
              <a:t>Put the statements in the correct order to explain how a conventional power station works. Use the image opposite to help.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16632"/>
            <a:ext cx="8361363" cy="76944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000" b="1" dirty="0">
                <a:latin typeface="Comic Sans MS" panose="030F0702030302020204" pitchFamily="66" charset="0"/>
              </a:rPr>
              <a:t>FUELS AND ENERGY RESOURCES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60976" y="667727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D0B781-57F5-4FC0-B103-A3D95B72C9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528" y="1964194"/>
            <a:ext cx="4139952" cy="287849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72F1DFC-8419-46B3-9EAA-6C32C6C2B624}"/>
              </a:ext>
            </a:extLst>
          </p:cNvPr>
          <p:cNvSpPr txBox="1"/>
          <p:nvPr/>
        </p:nvSpPr>
        <p:spPr>
          <a:xfrm>
            <a:off x="5364088" y="1844824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Conventional power station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E8C80D-19F5-4C83-BEB9-2268315C9060}"/>
              </a:ext>
            </a:extLst>
          </p:cNvPr>
          <p:cNvSpPr txBox="1"/>
          <p:nvPr/>
        </p:nvSpPr>
        <p:spPr>
          <a:xfrm>
            <a:off x="398874" y="1844824"/>
            <a:ext cx="4173126" cy="273921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latin typeface="Comic Sans MS" panose="030F0702030302020204" pitchFamily="66" charset="0"/>
              </a:rPr>
              <a:t>Statements</a:t>
            </a:r>
          </a:p>
          <a:p>
            <a:endParaRPr lang="en-GB" sz="800" b="1" u="sng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anose="030F0702030302020204" pitchFamily="66" charset="0"/>
              </a:rPr>
              <a:t>Water is heated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anose="030F0702030302020204" pitchFamily="66" charset="0"/>
              </a:rPr>
              <a:t>Steam turns a turbine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anose="030F0702030302020204" pitchFamily="66" charset="0"/>
              </a:rPr>
              <a:t>Fuel is burned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anose="030F0702030302020204" pitchFamily="66" charset="0"/>
              </a:rPr>
              <a:t>Turbine is connected to a generator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anose="030F0702030302020204" pitchFamily="66" charset="0"/>
              </a:rPr>
              <a:t>This creates steam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anose="030F0702030302020204" pitchFamily="66" charset="0"/>
              </a:rPr>
              <a:t>Generator produces a voltage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78071B1-1112-41EA-9FAC-5BB1773C4EC9}"/>
              </a:ext>
            </a:extLst>
          </p:cNvPr>
          <p:cNvSpPr txBox="1"/>
          <p:nvPr/>
        </p:nvSpPr>
        <p:spPr>
          <a:xfrm>
            <a:off x="381273" y="1798856"/>
            <a:ext cx="4173126" cy="267765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latin typeface="Comic Sans MS" panose="030F0702030302020204" pitchFamily="66" charset="0"/>
              </a:rPr>
              <a:t>Statements</a:t>
            </a:r>
          </a:p>
          <a:p>
            <a:endParaRPr lang="en-GB" sz="800" b="1" u="sng" dirty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Comic Sans MS" panose="030F0702030302020204" pitchFamily="66" charset="0"/>
              </a:rPr>
              <a:t>Fuel is burned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Comic Sans MS" panose="030F0702030302020204" pitchFamily="66" charset="0"/>
              </a:rPr>
              <a:t>Water is heated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Comic Sans MS" panose="030F0702030302020204" pitchFamily="66" charset="0"/>
              </a:rPr>
              <a:t>This creates steam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Comic Sans MS" panose="030F0702030302020204" pitchFamily="66" charset="0"/>
              </a:rPr>
              <a:t>Steam turns a turbine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Comic Sans MS" panose="030F0702030302020204" pitchFamily="66" charset="0"/>
              </a:rPr>
              <a:t>Turbine is connected to a generator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Comic Sans MS" panose="030F0702030302020204" pitchFamily="66" charset="0"/>
              </a:rPr>
              <a:t>Generator produces a voltage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84A1A6-DD97-4771-BDBA-ACF0A252CEF5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FC08C35-5E33-4C6E-A2C1-8FAF06DB20FF}"/>
              </a:ext>
            </a:extLst>
          </p:cNvPr>
          <p:cNvSpPr/>
          <p:nvPr/>
        </p:nvSpPr>
        <p:spPr>
          <a:xfrm>
            <a:off x="395536" y="5149279"/>
            <a:ext cx="8361363" cy="144807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Conventional power stations often burn fossils fuels such as coal and gas. What are some of the problems with this way of generating electricity?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CO</a:t>
            </a:r>
            <a:r>
              <a:rPr lang="en-GB" sz="2000" b="1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contributes to global warming/acid rain/pollution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516295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</a:p>
          <a:p>
            <a:pPr>
              <a:defRPr/>
            </a:pP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At present most of the world’s electricity is generated by burning fossil fuels.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5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Fossil fuels and nuclear are non-renewable and will run out one day.</a:t>
            </a:r>
          </a:p>
          <a:p>
            <a:pPr marL="18900">
              <a:buSzPct val="110000"/>
              <a:defRPr/>
            </a:pPr>
            <a:endParaRPr lang="en-GB" sz="105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Burning fossil fuels contributes to global warming.</a:t>
            </a:r>
          </a:p>
          <a:p>
            <a:pPr marL="18900">
              <a:buSzPct val="110000"/>
              <a:defRPr/>
            </a:pPr>
            <a:endParaRPr lang="en-GB" sz="105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Renewables don’t run out and don’t contribute to global warming.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Both renewables and non-renewables have advantages and disadvantages such as ………………………………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77000" y="6605265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3704</TotalTime>
  <Words>235</Words>
  <Application>Microsoft Office PowerPoint</Application>
  <PresentationFormat>On-screen Show (4:3)</PresentationFormat>
  <Paragraphs>42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295</cp:revision>
  <cp:lastPrinted>2016-09-29T14:32:46Z</cp:lastPrinted>
  <dcterms:created xsi:type="dcterms:W3CDTF">2014-09-06T19:55:35Z</dcterms:created>
  <dcterms:modified xsi:type="dcterms:W3CDTF">2021-03-28T08:40:26Z</dcterms:modified>
</cp:coreProperties>
</file>