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ezQMRHxkLJrwyG7ZuiLFw==" hashData="jovbeTkY2Xis4BKHfcbyh44T8FWgdS+F5u2v9COP7n7AHfXzm5S92Cz65S+myNix7Am9aaTaUZ1aLn2VRaFMX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A, B, C, D, E, F and G. How many of a man’s reproductive organs can you match to the letter?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REPRODUCTION IN HUMANS; MEN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7564" y="6671302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23528" y="4869160"/>
            <a:ext cx="8361363" cy="19363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Write out the statements below and next to them true or false.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 male can only make a women pregnant when they are both sexually mature.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This normally happens when a man is about 20 years old?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5D3C07C5-0370-4B72-9B07-9727C81407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23979"/>
            <a:ext cx="4027859" cy="30169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6ECF94-B9E0-453F-80F0-1258307BCF44}"/>
              </a:ext>
            </a:extLst>
          </p:cNvPr>
          <p:cNvSpPr txBox="1"/>
          <p:nvPr/>
        </p:nvSpPr>
        <p:spPr>
          <a:xfrm>
            <a:off x="7092280" y="2784789"/>
            <a:ext cx="194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Comic Sans MS" panose="030F0702030302020204" pitchFamily="66" charset="0"/>
              </a:rPr>
              <a:t>Sperm duct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5C12EB-32FB-4A6B-8B07-5AE306A50965}"/>
              </a:ext>
            </a:extLst>
          </p:cNvPr>
          <p:cNvSpPr txBox="1"/>
          <p:nvPr/>
        </p:nvSpPr>
        <p:spPr>
          <a:xfrm>
            <a:off x="751358" y="2733639"/>
            <a:ext cx="194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Comic Sans MS" panose="030F0702030302020204" pitchFamily="66" charset="0"/>
              </a:rPr>
              <a:t>Penis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956606-5B7C-45F0-AB97-4790F78DCE61}"/>
              </a:ext>
            </a:extLst>
          </p:cNvPr>
          <p:cNvSpPr txBox="1"/>
          <p:nvPr/>
        </p:nvSpPr>
        <p:spPr>
          <a:xfrm>
            <a:off x="741610" y="3516167"/>
            <a:ext cx="194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Comic Sans MS" panose="030F0702030302020204" pitchFamily="66" charset="0"/>
              </a:rPr>
              <a:t>Urethra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95230E-EE19-4849-9837-8A888D880695}"/>
              </a:ext>
            </a:extLst>
          </p:cNvPr>
          <p:cNvSpPr txBox="1"/>
          <p:nvPr/>
        </p:nvSpPr>
        <p:spPr>
          <a:xfrm>
            <a:off x="751358" y="4283804"/>
            <a:ext cx="194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Comic Sans MS" panose="030F0702030302020204" pitchFamily="66" charset="0"/>
              </a:rPr>
              <a:t>Testes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0F7B17-44BC-404A-BA4C-EDBAE6E6EE6B}"/>
              </a:ext>
            </a:extLst>
          </p:cNvPr>
          <p:cNvSpPr txBox="1"/>
          <p:nvPr/>
        </p:nvSpPr>
        <p:spPr>
          <a:xfrm>
            <a:off x="751358" y="1958557"/>
            <a:ext cx="194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Comic Sans MS" panose="030F0702030302020204" pitchFamily="66" charset="0"/>
              </a:rPr>
              <a:t>Scrotum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95B57A-513B-49EA-A378-1FEF2055583D}"/>
              </a:ext>
            </a:extLst>
          </p:cNvPr>
          <p:cNvSpPr txBox="1"/>
          <p:nvPr/>
        </p:nvSpPr>
        <p:spPr>
          <a:xfrm>
            <a:off x="7092280" y="3529751"/>
            <a:ext cx="194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Comic Sans MS" panose="030F0702030302020204" pitchFamily="66" charset="0"/>
              </a:rPr>
              <a:t>Prostate gland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685AB0-C987-414D-B977-1F6606C5A26B}"/>
              </a:ext>
            </a:extLst>
          </p:cNvPr>
          <p:cNvSpPr txBox="1"/>
          <p:nvPr/>
        </p:nvSpPr>
        <p:spPr>
          <a:xfrm>
            <a:off x="7092280" y="4274712"/>
            <a:ext cx="194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Comic Sans MS" panose="030F0702030302020204" pitchFamily="66" charset="0"/>
              </a:rPr>
              <a:t>Bladder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E6CECF-A6FF-4306-B483-A8A2D4192FB8}"/>
              </a:ext>
            </a:extLst>
          </p:cNvPr>
          <p:cNvSpPr/>
          <p:nvPr/>
        </p:nvSpPr>
        <p:spPr>
          <a:xfrm>
            <a:off x="323528" y="4869160"/>
            <a:ext cx="8361363" cy="19363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Write out the statements below and next to them true or false.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 male can only make a women pregnant when they are both sexually mature.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True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This normally happens when a man is about 20 years old?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32CCC9-A084-4B4E-B0C0-D17C1D9593C8}"/>
              </a:ext>
            </a:extLst>
          </p:cNvPr>
          <p:cNvSpPr/>
          <p:nvPr/>
        </p:nvSpPr>
        <p:spPr>
          <a:xfrm>
            <a:off x="323528" y="4869160"/>
            <a:ext cx="8361363" cy="19363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Write out the statements below and next to them true or false.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A male can only make a women pregnant when they are both sexually mature.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True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This normally happens when a man is about 20 years old?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False.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On ‘average’ around 13 years old for boys and 14 for girls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771D35-E2F9-4EF7-BFA6-74B7DA364493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1366 L 0.54392 0.334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78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949 L 0.08298 0.1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06823 0.0456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602 L 0.53958 -0.060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042 -0.24792 L -0.61042 0.002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-0.06719 -0.115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8" y="-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-0.0592 -0.2682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5" grpId="0"/>
      <p:bldP spid="16" grpId="0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8015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male becomes sexually mature when he is around    13 years old.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Testosterone</a:t>
            </a:r>
            <a:r>
              <a:rPr lang="en-GB" sz="2400" dirty="0">
                <a:latin typeface="Comic Sans MS" panose="030F0702030302020204" pitchFamily="66" charset="0"/>
              </a:rPr>
              <a:t> is the hormone that males produce in the testes and it stimulates sperm production. Sperm is the male sex cell.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liquid part of </a:t>
            </a:r>
            <a:r>
              <a:rPr lang="en-GB" sz="2400" b="1" dirty="0">
                <a:latin typeface="Comic Sans MS" panose="030F0702030302020204" pitchFamily="66" charset="0"/>
              </a:rPr>
              <a:t>semen </a:t>
            </a:r>
            <a:r>
              <a:rPr lang="en-GB" sz="2400" dirty="0">
                <a:latin typeface="Comic Sans MS" panose="030F0702030302020204" pitchFamily="66" charset="0"/>
              </a:rPr>
              <a:t>is made in the </a:t>
            </a:r>
            <a:r>
              <a:rPr lang="en-GB" sz="2400" b="1" dirty="0">
                <a:latin typeface="Comic Sans MS" panose="030F0702030302020204" pitchFamily="66" charset="0"/>
              </a:rPr>
              <a:t>prostate gland </a:t>
            </a:r>
            <a:r>
              <a:rPr lang="en-GB" sz="2400" dirty="0">
                <a:latin typeface="Comic Sans MS" panose="030F0702030302020204" pitchFamily="66" charset="0"/>
              </a:rPr>
              <a:t>and is mixed with </a:t>
            </a:r>
            <a:r>
              <a:rPr lang="en-GB" sz="2400" b="1" dirty="0">
                <a:latin typeface="Comic Sans MS" panose="030F0702030302020204" pitchFamily="66" charset="0"/>
              </a:rPr>
              <a:t>sperm</a:t>
            </a:r>
            <a:r>
              <a:rPr lang="en-GB" sz="2400" dirty="0">
                <a:latin typeface="Comic Sans MS" panose="030F0702030302020204" pitchFamily="66" charset="0"/>
              </a:rPr>
              <a:t> from the </a:t>
            </a:r>
            <a:r>
              <a:rPr lang="en-GB" sz="2400" b="1" dirty="0">
                <a:latin typeface="Comic Sans MS" panose="030F0702030302020204" pitchFamily="66" charset="0"/>
              </a:rPr>
              <a:t>testes.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If a man and women have sexual intercourse sperm can meet the egg and fertilisation occur. The woman would become pregnant.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Pregnancy lasts around 9 months, the </a:t>
            </a:r>
            <a:r>
              <a:rPr lang="en-GB" sz="2400" b="1" dirty="0">
                <a:latin typeface="Comic Sans MS" panose="030F0702030302020204" pitchFamily="66" charset="0"/>
              </a:rPr>
              <a:t>gestation.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4534</TotalTime>
  <Words>304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391</cp:revision>
  <cp:lastPrinted>2016-09-29T14:32:46Z</cp:lastPrinted>
  <dcterms:created xsi:type="dcterms:W3CDTF">2014-09-06T19:55:35Z</dcterms:created>
  <dcterms:modified xsi:type="dcterms:W3CDTF">2021-03-28T18:49:01Z</dcterms:modified>
</cp:coreProperties>
</file>