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/0vmiNI6tHsdcksgVaZyEA==" hashData="HMGrIu6tyF4GVlxcApm9+z5I+JLklvQQeZClNzaiDJqSPXLLIMvW/tPlSdc6ty6iZdXVpfOQFswzRi8lQIvg+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800000"/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-3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sv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Characteristics like the length of our eye lashes can be inherited from our parents. List some characteristics which may be inherited. The pictures below help.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  <a:endParaRPr lang="en-GB" sz="2400" b="1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GENETICS AND INHERITANCE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38809" y="6601391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23528" y="4797152"/>
            <a:ext cx="8361363" cy="18448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jumbled clues.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 information for our characteristics is carried by?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GESEN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are found 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COHROMESMOS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are found in the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UUNLECS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of a cell.</a:t>
            </a:r>
          </a:p>
        </p:txBody>
      </p:sp>
      <p:pic>
        <p:nvPicPr>
          <p:cNvPr id="5" name="Picture 4" descr="Close - up of a person's eye&#10;&#10;Description automatically generated">
            <a:extLst>
              <a:ext uri="{FF2B5EF4-FFF2-40B4-BE49-F238E27FC236}">
                <a16:creationId xmlns:a16="http://schemas.microsoft.com/office/drawing/2014/main" id="{8E35F5CB-011F-43FF-A7D7-F9777A334E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547" y="1980974"/>
            <a:ext cx="1722365" cy="1144655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119D4C9-4E37-4ABC-B6A8-BB356B598002}"/>
              </a:ext>
            </a:extLst>
          </p:cNvPr>
          <p:cNvGrpSpPr/>
          <p:nvPr/>
        </p:nvGrpSpPr>
        <p:grpSpPr>
          <a:xfrm>
            <a:off x="1880023" y="3396070"/>
            <a:ext cx="2058352" cy="1401082"/>
            <a:chOff x="2365935" y="1916595"/>
            <a:chExt cx="2441294" cy="1733550"/>
          </a:xfrm>
        </p:grpSpPr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589B4AA9-939E-45E8-9BE2-BA004FD782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65935" y="1916595"/>
              <a:ext cx="1733550" cy="1733550"/>
            </a:xfrm>
            <a:prstGeom prst="rect">
              <a:avLst/>
            </a:prstGeom>
          </p:spPr>
        </p:pic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5F63DE92-3979-4C5F-9F26-9074EDBAD9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178454" y="2000124"/>
              <a:ext cx="1628775" cy="1628775"/>
            </a:xfrm>
            <a:prstGeom prst="rect">
              <a:avLst/>
            </a:prstGeom>
          </p:spPr>
        </p:pic>
      </p:grp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B309120C-0D6D-4A21-8B06-89F27891CD4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13" y="1916832"/>
            <a:ext cx="1567634" cy="2477249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6A1ABBD2-3084-4228-9E46-1BB39A1BB48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46" y="2201522"/>
            <a:ext cx="1445700" cy="2284563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D72E0ED0-D760-441A-94B5-BB67FAB61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50454" y="2654394"/>
            <a:ext cx="2000735" cy="200073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42F58B7A-CDE5-4BF7-9246-46BAE95FF6E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549" y="2450970"/>
            <a:ext cx="1423888" cy="1425249"/>
          </a:xfrm>
          <a:prstGeom prst="rect">
            <a:avLst/>
          </a:prstGeom>
        </p:spPr>
      </p:pic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F61B8FF2-DFB6-4A4A-ACC8-E8B6DBF6C86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22059"/>
            <a:ext cx="969923" cy="10748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3DE64F3D-91CC-41CF-BC0A-A49E76C531C1}"/>
              </a:ext>
            </a:extLst>
          </p:cNvPr>
          <p:cNvSpPr txBox="1"/>
          <p:nvPr/>
        </p:nvSpPr>
        <p:spPr>
          <a:xfrm>
            <a:off x="4897664" y="2379216"/>
            <a:ext cx="2361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632CD6-4041-457D-911A-89FA592886EC}"/>
              </a:ext>
            </a:extLst>
          </p:cNvPr>
          <p:cNvSpPr txBox="1"/>
          <p:nvPr/>
        </p:nvSpPr>
        <p:spPr>
          <a:xfrm>
            <a:off x="5970329" y="2035471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Hair 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colour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B4CB88-37EA-4CAF-84DE-5252ABEF3C3C}"/>
              </a:ext>
            </a:extLst>
          </p:cNvPr>
          <p:cNvSpPr txBox="1"/>
          <p:nvPr/>
        </p:nvSpPr>
        <p:spPr>
          <a:xfrm>
            <a:off x="5869934" y="3151063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Eye 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colour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FA627F-6C54-4B7E-BA11-7B70036830D5}"/>
              </a:ext>
            </a:extLst>
          </p:cNvPr>
          <p:cNvSpPr txBox="1"/>
          <p:nvPr/>
        </p:nvSpPr>
        <p:spPr>
          <a:xfrm>
            <a:off x="2347219" y="306896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Gender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D9DF3A-C4E9-49EB-9F0E-122EBDC7505C}"/>
              </a:ext>
            </a:extLst>
          </p:cNvPr>
          <p:cNvSpPr txBox="1"/>
          <p:nvPr/>
        </p:nvSpPr>
        <p:spPr>
          <a:xfrm>
            <a:off x="2392520" y="267979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Freckles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D2C863-B63B-4605-83BC-7C390D7461C7}"/>
              </a:ext>
            </a:extLst>
          </p:cNvPr>
          <p:cNvSpPr txBox="1"/>
          <p:nvPr/>
        </p:nvSpPr>
        <p:spPr>
          <a:xfrm>
            <a:off x="4467013" y="154113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Intelligence?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02FB22-1649-40B6-8201-D5571CBBFF55}"/>
              </a:ext>
            </a:extLst>
          </p:cNvPr>
          <p:cNvSpPr txBox="1"/>
          <p:nvPr/>
        </p:nvSpPr>
        <p:spPr>
          <a:xfrm>
            <a:off x="7076160" y="202041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Disabilities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FF5E863-5F0D-412B-8172-21046339988A}"/>
              </a:ext>
            </a:extLst>
          </p:cNvPr>
          <p:cNvSpPr txBox="1"/>
          <p:nvPr/>
        </p:nvSpPr>
        <p:spPr>
          <a:xfrm>
            <a:off x="3685253" y="2375870"/>
            <a:ext cx="1608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Height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2A5BFE-0124-497B-A84E-E97D103257DA}"/>
              </a:ext>
            </a:extLst>
          </p:cNvPr>
          <p:cNvSpPr txBox="1"/>
          <p:nvPr/>
        </p:nvSpPr>
        <p:spPr>
          <a:xfrm>
            <a:off x="508510" y="3791736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Facial features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8C474A-8B20-4A87-9E9B-05D09C2F75CF}"/>
              </a:ext>
            </a:extLst>
          </p:cNvPr>
          <p:cNvSpPr/>
          <p:nvPr/>
        </p:nvSpPr>
        <p:spPr>
          <a:xfrm>
            <a:off x="323528" y="4797152"/>
            <a:ext cx="8361363" cy="18448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jumbled clues.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 information for our characteristics is carried by?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GENES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are found 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COHROMESMOS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are found in the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UUNLECS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of a cell.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AF56C-BEAC-49E3-8462-924CC971849F}"/>
              </a:ext>
            </a:extLst>
          </p:cNvPr>
          <p:cNvSpPr/>
          <p:nvPr/>
        </p:nvSpPr>
        <p:spPr>
          <a:xfrm>
            <a:off x="323528" y="4797152"/>
            <a:ext cx="8361363" cy="18448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jumbled clues.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 information for our characteristics is carried by?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GENES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are found 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CHROMOSOMES</a:t>
            </a:r>
          </a:p>
          <a:p>
            <a:pPr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are found in the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UUNLECS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of a cell.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7396F10-649A-49AC-945E-A15E3D67BBE7}"/>
              </a:ext>
            </a:extLst>
          </p:cNvPr>
          <p:cNvSpPr/>
          <p:nvPr/>
        </p:nvSpPr>
        <p:spPr>
          <a:xfrm>
            <a:off x="323528" y="4797152"/>
            <a:ext cx="8361363" cy="18448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jumbled clues.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 information for our characteristics is carried by?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GENES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are found on?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CHROMOSOMES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These are found in the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NUCLEUS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of a cell.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F25561-053F-4A69-B1EE-0FC4294ED7ED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1" grpId="0"/>
      <p:bldP spid="24" grpId="0"/>
      <p:bldP spid="26" grpId="0"/>
      <p:bldP spid="29" grpId="0"/>
      <p:bldP spid="30" grpId="0"/>
      <p:bldP spid="31" grpId="0"/>
      <p:bldP spid="32" grpId="0" animBg="1"/>
      <p:bldP spid="7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3094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We inherit characteristics from the genes of our parents.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Genes are made from DNA molecules. These are found on chromosomes. Humans have 46 chromosomes, 23 from each parent.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Each characteristic has a gene from each parent. The dominant gene (stronger) characteristic is the one that we see.</a:t>
            </a:r>
          </a:p>
          <a:p>
            <a:pPr marL="18900"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We can use </a:t>
            </a:r>
            <a:r>
              <a:rPr lang="en-GB" sz="2400" dirty="0" err="1">
                <a:latin typeface="Comic Sans MS" panose="030F0702030302020204" pitchFamily="66" charset="0"/>
              </a:rPr>
              <a:t>punnett</a:t>
            </a:r>
            <a:r>
              <a:rPr lang="en-GB" sz="2400" dirty="0">
                <a:latin typeface="Comic Sans MS" panose="030F0702030302020204" pitchFamily="66" charset="0"/>
              </a:rPr>
              <a:t> squares to predict the outcome of combining genes.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X and Y chromosomes determine our sex. XX for a girl and XY for a boy.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48264" y="6577881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5677</TotalTime>
  <Words>284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460</cp:revision>
  <cp:lastPrinted>2016-09-29T14:32:46Z</cp:lastPrinted>
  <dcterms:created xsi:type="dcterms:W3CDTF">2014-09-06T19:55:35Z</dcterms:created>
  <dcterms:modified xsi:type="dcterms:W3CDTF">2021-03-28T08:43:22Z</dcterms:modified>
</cp:coreProperties>
</file>