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M3wXKNtgqyIO3VmvRHsqQ==" hashData="SAyRYqfNo981dWhVIlfJGWtEqdwt4+ahIoxmWs85qcX/M2apBF/3VHwVvgAbyD2zHMnzPViGhXDMlmJsa/3tC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800000"/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249" autoAdjust="0"/>
  </p:normalViewPr>
  <p:slideViewPr>
    <p:cSldViewPr>
      <p:cViewPr varScale="1">
        <p:scale>
          <a:sx n="65" d="100"/>
          <a:sy n="65" d="100"/>
        </p:scale>
        <p:origin x="16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28/03/2021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 appear in slide show. Use zoom function for clarity.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01D550B6-24A9-4CF1-86B2-F6F68B1DF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00808"/>
            <a:ext cx="5913784" cy="314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C019B1-1A47-4261-B4D5-040B5E6F2D43}"/>
              </a:ext>
            </a:extLst>
          </p:cNvPr>
          <p:cNvSpPr/>
          <p:nvPr/>
        </p:nvSpPr>
        <p:spPr>
          <a:xfrm>
            <a:off x="-35496" y="4907625"/>
            <a:ext cx="9144000" cy="17445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Work out the extensions below.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1. A force of 2N gives extension of 5cm. A force of 4N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?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2. A force of 6N gives extension of 2cm. A force of 12N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?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Which is the more difficult spring to stretch. 1 or 2?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What is this sort of relationship called?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6C698-7604-4C21-B97C-9E2C305F5A75}"/>
              </a:ext>
            </a:extLst>
          </p:cNvPr>
          <p:cNvSpPr txBox="1"/>
          <p:nvPr/>
        </p:nvSpPr>
        <p:spPr>
          <a:xfrm>
            <a:off x="357562" y="1052736"/>
            <a:ext cx="84288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 IT NOW; </a:t>
            </a:r>
            <a:r>
              <a:rPr lang="en-GB" dirty="0">
                <a:latin typeface="Comic Sans MS" panose="030F0702030302020204" pitchFamily="66" charset="0"/>
              </a:rPr>
              <a:t>Write down the extension of springs 1 to 6 below. The example on the left shows what to do.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8" y="166003"/>
            <a:ext cx="836136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HOOKE’S LAW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4992" y="6658107"/>
            <a:ext cx="2895600" cy="280119"/>
          </a:xfrm>
        </p:spPr>
        <p:txBody>
          <a:bodyPr/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B7DF6CB5-3E93-420A-BC7E-380C7389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700808"/>
            <a:ext cx="5913784" cy="314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908A4D-72E0-491D-A3B6-87C0AAF649A4}"/>
              </a:ext>
            </a:extLst>
          </p:cNvPr>
          <p:cNvSpPr txBox="1"/>
          <p:nvPr/>
        </p:nvSpPr>
        <p:spPr>
          <a:xfrm>
            <a:off x="-2628800" y="2816989"/>
            <a:ext cx="2232248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Use zoom function in slide show.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Sequence on click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slide show.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207022-2561-47D9-AF3F-522D9F1F3A0B}"/>
              </a:ext>
            </a:extLst>
          </p:cNvPr>
          <p:cNvSpPr/>
          <p:nvPr/>
        </p:nvSpPr>
        <p:spPr>
          <a:xfrm>
            <a:off x="-35496" y="4907625"/>
            <a:ext cx="9144000" cy="17445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Work out the extensions below.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1. A force of 2N gives extension of 5cm. A force of 4N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10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2. A force of 6N gives extension of 2cm. A force of 12N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?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Which is the more difficult spring to stretch. 1 or 2?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What is this sort of relationship called? </a:t>
            </a:r>
            <a:endParaRPr lang="en-GB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0DB892-F798-4AA4-B70B-A0A9F84531D5}"/>
              </a:ext>
            </a:extLst>
          </p:cNvPr>
          <p:cNvSpPr/>
          <p:nvPr/>
        </p:nvSpPr>
        <p:spPr>
          <a:xfrm>
            <a:off x="-35496" y="4907625"/>
            <a:ext cx="9144000" cy="17445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Work out the extensions below.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1. A force of 2N gives extension of 5cm. A force of 4N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10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2. A force of 6N gives extension of 2cm. A force of 12N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4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Which is the more difficult spring to stretch. 1 or 2?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What is this sort of relationship called? </a:t>
            </a:r>
            <a:endParaRPr lang="en-GB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DBAE1-EA11-4836-BEE5-25A3F8640C63}"/>
              </a:ext>
            </a:extLst>
          </p:cNvPr>
          <p:cNvSpPr/>
          <p:nvPr/>
        </p:nvSpPr>
        <p:spPr>
          <a:xfrm>
            <a:off x="-35496" y="4907625"/>
            <a:ext cx="9144000" cy="17445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Work out the extensions below.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1. A force of 2N gives extension of 5cm. A force of 4N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10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2. A force of 6N gives extension of 2cm. A force of 12N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4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Which is the more difficult spring to stretch. 1 or 2?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 2 is more difficult.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What is this sort of relationship called? </a:t>
            </a:r>
            <a:endParaRPr lang="en-GB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B5417-BB03-484E-BE67-63C6F7A0472F}"/>
              </a:ext>
            </a:extLst>
          </p:cNvPr>
          <p:cNvSpPr/>
          <p:nvPr/>
        </p:nvSpPr>
        <p:spPr>
          <a:xfrm>
            <a:off x="-35496" y="4907625"/>
            <a:ext cx="9144000" cy="17445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Work out the extensions below.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1. A force of 2N gives extension of 5cm. A force of 4N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10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2. A force of 6N gives extension of 2cm. A force of 12N gives extension of</a:t>
            </a:r>
            <a:r>
              <a:rPr lang="en-GB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4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cm.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Which is the more difficult spring to stretch. 1 or 2?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 2 is more difficult.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What is this sort of relationship called? 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Directly proportional.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24172"/>
            <a:ext cx="8361363" cy="60247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</a:rPr>
              <a:t>SUMMARY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18900">
              <a:buSzPct val="110000"/>
              <a:defRPr/>
            </a:pPr>
            <a:endParaRPr lang="en-GB" sz="900" dirty="0">
              <a:latin typeface="Comic Sans MS" panose="030F0702030302020204" pitchFamily="66" charset="0"/>
            </a:endParaRPr>
          </a:p>
          <a:p>
            <a:pPr marL="361800" indent="-3429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Hooke’s law tells us the way that some objects stretch (extend) or squash (compress).</a:t>
            </a:r>
          </a:p>
          <a:p>
            <a:pPr marL="18900">
              <a:buSzPct val="110000"/>
              <a:defRPr/>
            </a:pPr>
            <a:endParaRPr lang="en-GB" sz="1050" dirty="0">
              <a:latin typeface="Comic Sans MS" panose="030F0702030302020204" pitchFamily="66" charset="0"/>
            </a:endParaRPr>
          </a:p>
          <a:p>
            <a:pPr marL="361800" indent="-3429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Objects that stretch or squash in proportion to the force are said to obey Hooke’s law.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61800" indent="-3429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If an object is stretched and then returns to its original length when the force is removed, we call this </a:t>
            </a:r>
            <a:r>
              <a:rPr lang="en-GB" sz="2400" b="1" dirty="0">
                <a:latin typeface="Comic Sans MS" panose="030F0702030302020204" pitchFamily="66" charset="0"/>
              </a:rPr>
              <a:t>elastic behaviour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61800" indent="-3429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If an object stays stretched we call it </a:t>
            </a:r>
            <a:r>
              <a:rPr lang="en-GB" sz="2400" b="1" dirty="0">
                <a:latin typeface="Comic Sans MS" panose="030F0702030302020204" pitchFamily="66" charset="0"/>
              </a:rPr>
              <a:t>plastic behaviour.</a:t>
            </a:r>
          </a:p>
          <a:p>
            <a:pPr marL="18900">
              <a:buSzPct val="110000"/>
              <a:defRPr/>
            </a:pPr>
            <a:endParaRPr lang="en-GB" sz="1000" b="1" dirty="0">
              <a:latin typeface="Comic Sans MS" panose="030F0702030302020204" pitchFamily="66" charset="0"/>
            </a:endParaRPr>
          </a:p>
          <a:p>
            <a:pPr marL="361800" indent="-3429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Springs obey Hooke’s law but can be overstretched past their </a:t>
            </a:r>
            <a:r>
              <a:rPr lang="en-GB" sz="2400" b="1" dirty="0">
                <a:latin typeface="Comic Sans MS" panose="030F0702030302020204" pitchFamily="66" charset="0"/>
              </a:rPr>
              <a:t>elastic limit, </a:t>
            </a:r>
            <a:r>
              <a:rPr lang="en-GB" sz="2400" dirty="0">
                <a:latin typeface="Comic Sans MS" panose="030F0702030302020204" pitchFamily="66" charset="0"/>
              </a:rPr>
              <a:t>they then stay permanently stretched.</a:t>
            </a:r>
          </a:p>
          <a:p>
            <a:pPr marL="361800" indent="-3429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80" y="6677273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6271</TotalTime>
  <Words>519</Words>
  <Application>Microsoft Office PowerPoint</Application>
  <PresentationFormat>On-screen Show (4:3)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534</cp:revision>
  <cp:lastPrinted>2016-09-29T14:32:46Z</cp:lastPrinted>
  <dcterms:created xsi:type="dcterms:W3CDTF">2014-09-06T19:55:35Z</dcterms:created>
  <dcterms:modified xsi:type="dcterms:W3CDTF">2021-03-28T09:25:34Z</dcterms:modified>
</cp:coreProperties>
</file>