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249" autoAdjust="0"/>
  </p:normalViewPr>
  <p:slideViewPr>
    <p:cSldViewPr>
      <p:cViewPr>
        <p:scale>
          <a:sx n="75" d="100"/>
          <a:sy n="75" d="100"/>
        </p:scale>
        <p:origin x="1338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18/02/2022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See slide show for sequence.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18/02/2022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18/02/2022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18/02/2022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18/02/2022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18/02/2022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18/02/2022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18/02/2022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18/02/2022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18/02/2022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18/02/2022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18/02/2022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18/02/2022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10" Type="http://schemas.openxmlformats.org/officeDocument/2006/relationships/image" Target="../media/image8.png"/><Relationship Id="rId4" Type="http://schemas.openxmlformats.org/officeDocument/2006/relationships/image" Target="../media/image2.svg"/><Relationship Id="rId9" Type="http://schemas.openxmlformats.org/officeDocument/2006/relationships/image" Target="../media/image7.svg"/><Relationship Id="rId1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B45ACD2-9A8A-4086-83EB-47A9BEF20EC8}"/>
              </a:ext>
            </a:extLst>
          </p:cNvPr>
          <p:cNvSpPr/>
          <p:nvPr/>
        </p:nvSpPr>
        <p:spPr>
          <a:xfrm>
            <a:off x="426847" y="5413284"/>
            <a:ext cx="8361363" cy="103300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would happen if a sheep entered the ecosystem?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would happen if a fox entered the ecosystem?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98874" y="1003365"/>
            <a:ext cx="8368918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NOW; </a:t>
            </a:r>
            <a:r>
              <a:rPr lang="en-GB" dirty="0">
                <a:latin typeface="Comic Sans MS" panose="030F0702030302020204" pitchFamily="66" charset="0"/>
              </a:rPr>
              <a:t>Write down who eats what.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16632"/>
            <a:ext cx="8361363" cy="76944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000" b="1" dirty="0">
                <a:latin typeface="Comic Sans MS" panose="030F0702030302020204" pitchFamily="66" charset="0"/>
              </a:rPr>
              <a:t>FOOD CHAINS AND WEBS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26515" y="6605265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8839CE22-FB5D-4ABA-B60E-0C3A6FBA85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92835" y="3722183"/>
            <a:ext cx="1051470" cy="1051470"/>
          </a:xfrm>
          <a:prstGeom prst="rect">
            <a:avLst/>
          </a:prstGeom>
        </p:spPr>
      </p:pic>
      <p:pic>
        <p:nvPicPr>
          <p:cNvPr id="7" name="Picture 6" descr="A wolf looking at the camera&#10;&#10;Description automatically generated with medium confidence">
            <a:extLst>
              <a:ext uri="{FF2B5EF4-FFF2-40B4-BE49-F238E27FC236}">
                <a16:creationId xmlns:a16="http://schemas.microsoft.com/office/drawing/2014/main" id="{01D32D37-F2B0-462B-8D0A-33D708ECD04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132" y="2066527"/>
            <a:ext cx="909637" cy="794321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AC5CCE6D-8BDA-4722-B625-E8E804C2BBE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061985" y="3828127"/>
            <a:ext cx="700040" cy="700040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8FFFF8B9-C37A-408A-BA17-BDE72578014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214390" y="3833413"/>
            <a:ext cx="607064" cy="586600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CBF98959-8310-488A-AC80-3BE125685DE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919756" y="2060848"/>
            <a:ext cx="596460" cy="715752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E9A24A60-24E0-427C-8420-075A7F82BF4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398952" y="2710943"/>
            <a:ext cx="1076331" cy="107633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F1FAC0F4-0611-42FE-9152-889ADF25B2FA}"/>
              </a:ext>
            </a:extLst>
          </p:cNvPr>
          <p:cNvSpPr txBox="1"/>
          <p:nvPr/>
        </p:nvSpPr>
        <p:spPr>
          <a:xfrm>
            <a:off x="1349916" y="2249277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Deer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3A7D69A-590F-4432-80D0-B8889768678F}"/>
              </a:ext>
            </a:extLst>
          </p:cNvPr>
          <p:cNvSpPr txBox="1"/>
          <p:nvPr/>
        </p:nvSpPr>
        <p:spPr>
          <a:xfrm>
            <a:off x="3294132" y="1535043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Wolf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0E8FFDD-54ED-4123-81EC-291CCFAF4F23}"/>
              </a:ext>
            </a:extLst>
          </p:cNvPr>
          <p:cNvSpPr txBox="1"/>
          <p:nvPr/>
        </p:nvSpPr>
        <p:spPr>
          <a:xfrm>
            <a:off x="2920706" y="4452047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Grass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77B0E72-892F-470F-AC93-89DC42920842}"/>
              </a:ext>
            </a:extLst>
          </p:cNvPr>
          <p:cNvSpPr txBox="1"/>
          <p:nvPr/>
        </p:nvSpPr>
        <p:spPr>
          <a:xfrm>
            <a:off x="4696678" y="4529191"/>
            <a:ext cx="1607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Cabbage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8B62DC0-787C-498F-B3F7-B93E689FE8A1}"/>
              </a:ext>
            </a:extLst>
          </p:cNvPr>
          <p:cNvSpPr txBox="1"/>
          <p:nvPr/>
        </p:nvSpPr>
        <p:spPr>
          <a:xfrm>
            <a:off x="6608307" y="3325609"/>
            <a:ext cx="1966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Caterpillar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91D9F53-A8EF-4665-95CB-D9213EA6734A}"/>
              </a:ext>
            </a:extLst>
          </p:cNvPr>
          <p:cNvSpPr txBox="1"/>
          <p:nvPr/>
        </p:nvSpPr>
        <p:spPr>
          <a:xfrm>
            <a:off x="5918246" y="1639261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Bird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23CC003-4757-4D17-80DC-841403DA5213}"/>
              </a:ext>
            </a:extLst>
          </p:cNvPr>
          <p:cNvSpPr/>
          <p:nvPr/>
        </p:nvSpPr>
        <p:spPr>
          <a:xfrm>
            <a:off x="565468" y="1412776"/>
            <a:ext cx="8013064" cy="3773132"/>
          </a:xfrm>
          <a:prstGeom prst="ellipse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80FD5F2-91F9-47EC-8AA2-ACABEDAFA223}"/>
              </a:ext>
            </a:extLst>
          </p:cNvPr>
          <p:cNvSpPr txBox="1"/>
          <p:nvPr/>
        </p:nvSpPr>
        <p:spPr>
          <a:xfrm>
            <a:off x="3347864" y="3094266"/>
            <a:ext cx="2304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>
                <a:latin typeface="Comic Sans MS" panose="030F0702030302020204" pitchFamily="66" charset="0"/>
              </a:rPr>
              <a:t>An ecosystem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4A5ED0C-0F36-45DA-AC0F-C5C0C37C81A0}"/>
              </a:ext>
            </a:extLst>
          </p:cNvPr>
          <p:cNvGrpSpPr/>
          <p:nvPr/>
        </p:nvGrpSpPr>
        <p:grpSpPr>
          <a:xfrm>
            <a:off x="2748214" y="1412776"/>
            <a:ext cx="3159659" cy="3897269"/>
            <a:chOff x="8992830" y="1231273"/>
            <a:chExt cx="3159659" cy="3897269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688826F5-8E8C-46A0-A0E6-9AEEBAF1A4BE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92830" y="1231273"/>
              <a:ext cx="3159659" cy="3874883"/>
            </a:xfrm>
            <a:prstGeom prst="rect">
              <a:avLst/>
            </a:prstGeom>
          </p:spPr>
        </p:pic>
        <p:pic>
          <p:nvPicPr>
            <p:cNvPr id="27" name="Graphic 26">
              <a:extLst>
                <a:ext uri="{FF2B5EF4-FFF2-40B4-BE49-F238E27FC236}">
                  <a16:creationId xmlns:a16="http://schemas.microsoft.com/office/drawing/2014/main" id="{D2C445F5-5BBF-4A33-A19F-EA35A39A8C2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189920" y="4077072"/>
              <a:ext cx="1051470" cy="1051470"/>
            </a:xfrm>
            <a:prstGeom prst="rect">
              <a:avLst/>
            </a:prstGeom>
          </p:spPr>
        </p:pic>
      </p:grpSp>
      <p:pic>
        <p:nvPicPr>
          <p:cNvPr id="30" name="Picture 29" descr="A cat walking on snow&#10;&#10;Description automatically generated with medium confidence">
            <a:extLst>
              <a:ext uri="{FF2B5EF4-FFF2-40B4-BE49-F238E27FC236}">
                <a16:creationId xmlns:a16="http://schemas.microsoft.com/office/drawing/2014/main" id="{C0AD8E90-8CC3-4A33-918F-F7340BDD0B0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061" y="1489989"/>
            <a:ext cx="1243694" cy="979409"/>
          </a:xfrm>
          <a:prstGeom prst="rect">
            <a:avLst/>
          </a:prstGeom>
        </p:spPr>
      </p:pic>
      <p:pic>
        <p:nvPicPr>
          <p:cNvPr id="31" name="Graphic 30">
            <a:extLst>
              <a:ext uri="{FF2B5EF4-FFF2-40B4-BE49-F238E27FC236}">
                <a16:creationId xmlns:a16="http://schemas.microsoft.com/office/drawing/2014/main" id="{E08F86B2-552A-4945-8326-C410EC8715B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467797" y="2862884"/>
            <a:ext cx="984079" cy="984079"/>
          </a:xfrm>
          <a:prstGeom prst="rect">
            <a:avLst/>
          </a:prstGeom>
        </p:spPr>
      </p:pic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CF73AA35-7F83-492C-8BD2-E98D452CF90D}"/>
              </a:ext>
            </a:extLst>
          </p:cNvPr>
          <p:cNvCxnSpPr>
            <a:cxnSpLocks/>
          </p:cNvCxnSpPr>
          <p:nvPr/>
        </p:nvCxnSpPr>
        <p:spPr>
          <a:xfrm flipH="1" flipV="1">
            <a:off x="2195736" y="3645025"/>
            <a:ext cx="779641" cy="73833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D1B3DF7-5B0A-439E-BD53-E14FCFE9DA48}"/>
              </a:ext>
            </a:extLst>
          </p:cNvPr>
          <p:cNvCxnSpPr>
            <a:cxnSpLocks/>
          </p:cNvCxnSpPr>
          <p:nvPr/>
        </p:nvCxnSpPr>
        <p:spPr>
          <a:xfrm flipH="1" flipV="1">
            <a:off x="2167997" y="2329834"/>
            <a:ext cx="545918" cy="52954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0386C7D8-55B5-41CA-A2E5-72F2E5304E26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9726883-6334-4007-83CA-D3861432578B}"/>
              </a:ext>
            </a:extLst>
          </p:cNvPr>
          <p:cNvSpPr/>
          <p:nvPr/>
        </p:nvSpPr>
        <p:spPr>
          <a:xfrm>
            <a:off x="323528" y="5118200"/>
            <a:ext cx="8568000" cy="162316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would happen if a sheep entered the ecosystem?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More food for the wolf! Competition between deer and sheep for available grass. 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would happen if a lynx (wild cat) entered the ecosystem?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EB42469-DDA8-414B-801F-8ACEC48ADCFD}"/>
              </a:ext>
            </a:extLst>
          </p:cNvPr>
          <p:cNvSpPr/>
          <p:nvPr/>
        </p:nvSpPr>
        <p:spPr>
          <a:xfrm>
            <a:off x="323528" y="5118200"/>
            <a:ext cx="8568000" cy="162316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would happen if a sheep entered the ecosystem?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More food for the wolf! Competition between deer and sheep for available grass. 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would happen if a lynx (wild cat) entered the ecosystem?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Competition between wolf and lynx for available deer and sheep.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9A1B4A7C-E621-4A0E-B0F8-8D8CC13F6791}"/>
              </a:ext>
            </a:extLst>
          </p:cNvPr>
          <p:cNvCxnSpPr>
            <a:cxnSpLocks/>
          </p:cNvCxnSpPr>
          <p:nvPr/>
        </p:nvCxnSpPr>
        <p:spPr>
          <a:xfrm flipV="1">
            <a:off x="2295864" y="2430678"/>
            <a:ext cx="625021" cy="54800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41A9CC6-A34A-4D74-98E9-421E2253E0A8}"/>
              </a:ext>
            </a:extLst>
          </p:cNvPr>
          <p:cNvCxnSpPr>
            <a:cxnSpLocks/>
          </p:cNvCxnSpPr>
          <p:nvPr/>
        </p:nvCxnSpPr>
        <p:spPr>
          <a:xfrm flipV="1">
            <a:off x="1959836" y="2420070"/>
            <a:ext cx="0" cy="43930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1" grpId="0"/>
      <p:bldP spid="22" grpId="0"/>
      <p:bldP spid="23" grpId="0"/>
      <p:bldP spid="24" grpId="0"/>
      <p:bldP spid="25" grpId="0" animBg="1"/>
      <p:bldP spid="26" grpId="0"/>
      <p:bldP spid="35" grpId="0" animBg="1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442428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</a:p>
          <a:p>
            <a:pPr>
              <a:defRPr/>
            </a:pP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Plants are the producers that all other animals rely on for energy.</a:t>
            </a:r>
          </a:p>
          <a:p>
            <a:pPr marL="18900">
              <a:buSzPct val="110000"/>
              <a:defRPr/>
            </a:pPr>
            <a:endParaRPr lang="en-GB" sz="105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A food chain shows how the energy is passed on from producer to consumer.</a:t>
            </a:r>
          </a:p>
          <a:p>
            <a:pPr marL="18900">
              <a:buSzPct val="110000"/>
              <a:defRPr/>
            </a:pPr>
            <a:endParaRPr lang="en-GB" sz="105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Food webs show how food chains can interlink.</a:t>
            </a:r>
          </a:p>
          <a:p>
            <a:pPr marL="18900">
              <a:buSzPct val="110000"/>
              <a:defRPr/>
            </a:pPr>
            <a:endParaRPr lang="en-GB" sz="105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Other animals entering an ecosystem (the plants and animals in a certain location) can cause competition for resources.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20272" y="6605265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3864</TotalTime>
  <Words>219</Words>
  <Application>Microsoft Office PowerPoint</Application>
  <PresentationFormat>On-screen Show (4:3)</PresentationFormat>
  <Paragraphs>33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311</cp:revision>
  <cp:lastPrinted>2016-09-29T14:32:46Z</cp:lastPrinted>
  <dcterms:created xsi:type="dcterms:W3CDTF">2014-09-06T19:55:35Z</dcterms:created>
  <dcterms:modified xsi:type="dcterms:W3CDTF">2022-02-18T19:08:58Z</dcterms:modified>
</cp:coreProperties>
</file>