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Gw4H6XIKW4U2RmbixuufQ==" hashData="Fb8BFa249pYob34n7URPnFO+iH0K/klAogVmlqT1pS31Ze5VEyENTKVNsegRQiVLLidt3SnvnX9492mXYN7au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03/04/2021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03/04/2021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8874" y="5025509"/>
            <a:ext cx="8361363" cy="14847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exercise intensely (a lot in a short time) what do you notice happens to your muscles?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a chemical that can burn the skin?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Describe how you think the breathing is different in the three activities below.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AEROBIC AND ANAEROBIC RESPIRATION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12986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05AF74D3-6740-4D8C-8AA0-7C60AE67BB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32" y="2047143"/>
            <a:ext cx="3007847" cy="2016250"/>
          </a:xfrm>
          <a:prstGeom prst="rect">
            <a:avLst/>
          </a:prstGeom>
        </p:spPr>
      </p:pic>
      <p:pic>
        <p:nvPicPr>
          <p:cNvPr id="9" name="Picture 8" descr="A group of people running on a track&#10;&#10;Description automatically generated with medium confidence">
            <a:extLst>
              <a:ext uri="{FF2B5EF4-FFF2-40B4-BE49-F238E27FC236}">
                <a16:creationId xmlns:a16="http://schemas.microsoft.com/office/drawing/2014/main" id="{4A6FBC13-D265-42FA-8856-CBDEDF40E4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94" y="2387592"/>
            <a:ext cx="2872694" cy="1335353"/>
          </a:xfrm>
          <a:prstGeom prst="rect">
            <a:avLst/>
          </a:prstGeom>
        </p:spPr>
      </p:pic>
      <p:pic>
        <p:nvPicPr>
          <p:cNvPr id="1026" name="Picture 2" descr="Mo Farah tainted by Salazar link, says British marathon record holder |  Sport | The Guardian">
            <a:extLst>
              <a:ext uri="{FF2B5EF4-FFF2-40B4-BE49-F238E27FC236}">
                <a16:creationId xmlns:a16="http://schemas.microsoft.com/office/drawing/2014/main" id="{DD80C837-E9E0-4B37-8445-44981C395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698" y="1916832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33E2AE6-FCD4-4F25-BF68-D6C4FF74526D}"/>
              </a:ext>
            </a:extLst>
          </p:cNvPr>
          <p:cNvSpPr txBox="1"/>
          <p:nvPr/>
        </p:nvSpPr>
        <p:spPr>
          <a:xfrm>
            <a:off x="539008" y="4283868"/>
            <a:ext cx="27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Swimming underwater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AFFFC1-EEC7-4002-8395-6CB57B9A3F10}"/>
              </a:ext>
            </a:extLst>
          </p:cNvPr>
          <p:cNvSpPr txBox="1"/>
          <p:nvPr/>
        </p:nvSpPr>
        <p:spPr>
          <a:xfrm>
            <a:off x="3545069" y="4296201"/>
            <a:ext cx="27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Running a marathon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34E09C-CCF2-40F4-AED5-D8587C671D22}"/>
              </a:ext>
            </a:extLst>
          </p:cNvPr>
          <p:cNvSpPr txBox="1"/>
          <p:nvPr/>
        </p:nvSpPr>
        <p:spPr>
          <a:xfrm>
            <a:off x="6601957" y="3945919"/>
            <a:ext cx="2722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Running 100m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AD8E92-B408-469A-83BC-C07AC417AA5A}"/>
              </a:ext>
            </a:extLst>
          </p:cNvPr>
          <p:cNvSpPr/>
          <p:nvPr/>
        </p:nvSpPr>
        <p:spPr>
          <a:xfrm>
            <a:off x="398874" y="5013176"/>
            <a:ext cx="8361363" cy="14847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exercise intensely (a lot in a short time) what do you notice happens to your muscles?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Ache/hurt/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burn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a chemical that can burn the skin?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37FFD6-60AE-4CE9-9EC4-4A6CF87FF69D}"/>
              </a:ext>
            </a:extLst>
          </p:cNvPr>
          <p:cNvSpPr/>
          <p:nvPr/>
        </p:nvSpPr>
        <p:spPr>
          <a:xfrm>
            <a:off x="398874" y="5013176"/>
            <a:ext cx="8361363" cy="14847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When you exercise intensely (a lot in a short time) what do you notice happens to your muscles?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Ache/hurt/</a:t>
            </a: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burn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a chemical that can burn the skin?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Acid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68C62E-21D2-4EB8-8114-0740BC651349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5556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We breathe to supply the cells of our body with the oxygen they need.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chemical reaction called </a:t>
            </a:r>
            <a:r>
              <a:rPr lang="en-GB" sz="2400" b="1" dirty="0">
                <a:latin typeface="Comic Sans MS" panose="030F0702030302020204" pitchFamily="66" charset="0"/>
              </a:rPr>
              <a:t>respiration</a:t>
            </a:r>
            <a:r>
              <a:rPr lang="en-GB" sz="2400" dirty="0">
                <a:latin typeface="Comic Sans MS" panose="030F0702030302020204" pitchFamily="66" charset="0"/>
              </a:rPr>
              <a:t> between oxygen and glucose in our cells releases energy. The products are………………………………….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Respiration can happen with (Aerobic) or without (Anaerobic) oxygen.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Without oxygen lactic acid is produced which causes muscle burn.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Aerobic respiration of yeast is used in baking to make bread rise.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Anaerobic respiration is used in brewing to make alcohol.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251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328</cp:revision>
  <cp:lastPrinted>2016-09-29T14:32:46Z</cp:lastPrinted>
  <dcterms:created xsi:type="dcterms:W3CDTF">2014-09-06T19:55:35Z</dcterms:created>
  <dcterms:modified xsi:type="dcterms:W3CDTF">2021-04-03T13:34:15Z</dcterms:modified>
</cp:coreProperties>
</file>