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6EQ1/z+oG4GCZVD8YcHiGA==" hashData="53U2nSjVyC6/wJ4c/gnRRRx8UrRal5btShqtT2KpvlRFmTuyGXTnDcvQ/4/buGDbIbeRqwye17yCE9cDQGYwo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Sharp" initials="AS" lastIdx="1" clrIdx="0">
    <p:extLst>
      <p:ext uri="{19B8F6BF-5375-455C-9EA6-DF929625EA0E}">
        <p15:presenceInfo xmlns:p15="http://schemas.microsoft.com/office/powerpoint/2012/main" userId="7a612f8827154d0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0538" autoAdjust="0"/>
  </p:normalViewPr>
  <p:slideViewPr>
    <p:cSldViewPr>
      <p:cViewPr varScale="1">
        <p:scale>
          <a:sx n="65" d="100"/>
          <a:sy n="65" d="100"/>
        </p:scale>
        <p:origin x="16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27/03/2021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27/03/2021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57562" y="1052736"/>
            <a:ext cx="8428875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</a:t>
            </a:r>
            <a:r>
              <a:rPr lang="en-GB" dirty="0">
                <a:latin typeface="Comic Sans MS" panose="030F0702030302020204" pitchFamily="66" charset="0"/>
              </a:rPr>
              <a:t>; Write down why you think the resources below should be used wisely. Think of words like; </a:t>
            </a:r>
            <a:r>
              <a:rPr lang="en-GB" b="1" dirty="0">
                <a:latin typeface="Comic Sans MS" panose="030F0702030302020204" pitchFamily="66" charset="0"/>
              </a:rPr>
              <a:t>limited, pollution, energy, money, environment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8" y="166003"/>
            <a:ext cx="8361363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EARTH’S LIMITED RESOURCES AND OUR RESPONSIBILITIES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DAF70-A7D3-4423-8D52-B60F0289393A}"/>
              </a:ext>
            </a:extLst>
          </p:cNvPr>
          <p:cNvSpPr txBox="1"/>
          <p:nvPr/>
        </p:nvSpPr>
        <p:spPr>
          <a:xfrm>
            <a:off x="313482" y="5563390"/>
            <a:ext cx="8460000" cy="10772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gas does burning fossil fuels produce?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is this bad for the environment?</a:t>
            </a:r>
          </a:p>
        </p:txBody>
      </p:sp>
      <p:sp>
        <p:nvSpPr>
          <p:cNvPr id="11" name="Footer Placeholder 1">
            <a:extLst>
              <a:ext uri="{FF2B5EF4-FFF2-40B4-BE49-F238E27FC236}">
                <a16:creationId xmlns:a16="http://schemas.microsoft.com/office/drawing/2014/main" id="{5F4F5C75-4E2C-4583-8D34-63EBE068C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12632" y="6631833"/>
            <a:ext cx="2895600" cy="280119"/>
          </a:xfrm>
        </p:spPr>
        <p:txBody>
          <a:bodyPr/>
          <a:lstStyle/>
          <a:p>
            <a:r>
              <a:rPr lang="en-GB" sz="11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B39E414-C01A-49D1-BD8E-09AD6B5892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242042"/>
            <a:ext cx="1152128" cy="1186957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B5A26A0F-B4B1-4CA5-BBEB-7F02C03DF8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105" y="2276064"/>
            <a:ext cx="1152935" cy="1152935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425D7BFA-D9D2-4381-88A9-AF0AF91096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48880"/>
            <a:ext cx="1152128" cy="1152128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1A12EF59-D928-4831-9EC2-48A53E05EA3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2170" y="4037537"/>
            <a:ext cx="1031395" cy="1031395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87F91B13-379B-40F0-9ECA-1EB33B7F2C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44093" y="4054067"/>
            <a:ext cx="1031395" cy="1031395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A7FB80DA-20F2-457B-9D70-5A3B2194EE7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3804" y="3693751"/>
            <a:ext cx="1358280" cy="1358280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F173B1B0-F179-4050-8275-428972CE8E02}"/>
              </a:ext>
            </a:extLst>
          </p:cNvPr>
          <p:cNvSpPr txBox="1"/>
          <p:nvPr/>
        </p:nvSpPr>
        <p:spPr>
          <a:xfrm>
            <a:off x="971600" y="18152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Water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1DB2B2E-783B-4D80-88B3-DED9CA3BC410}"/>
              </a:ext>
            </a:extLst>
          </p:cNvPr>
          <p:cNvSpPr txBox="1"/>
          <p:nvPr/>
        </p:nvSpPr>
        <p:spPr>
          <a:xfrm>
            <a:off x="3880254" y="18152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Metal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3F072E-436D-47EF-91E1-24961CA35F33}"/>
              </a:ext>
            </a:extLst>
          </p:cNvPr>
          <p:cNvSpPr txBox="1"/>
          <p:nvPr/>
        </p:nvSpPr>
        <p:spPr>
          <a:xfrm>
            <a:off x="6471090" y="181520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Plastics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10B8C3A-7092-45CC-B7C7-7F4FBBFF2976}"/>
              </a:ext>
            </a:extLst>
          </p:cNvPr>
          <p:cNvSpPr txBox="1"/>
          <p:nvPr/>
        </p:nvSpPr>
        <p:spPr>
          <a:xfrm>
            <a:off x="3347864" y="358602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Comic Sans MS" panose="030F0702030302020204" pitchFamily="66" charset="0"/>
              </a:rPr>
              <a:t>Fossil fuels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3A4CA68-CF2E-4534-84F2-0BD6FAFB3025}"/>
              </a:ext>
            </a:extLst>
          </p:cNvPr>
          <p:cNvSpPr txBox="1"/>
          <p:nvPr/>
        </p:nvSpPr>
        <p:spPr>
          <a:xfrm>
            <a:off x="3995936" y="50343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Coal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EEB2C91-1719-4219-A691-DC7E11D58916}"/>
              </a:ext>
            </a:extLst>
          </p:cNvPr>
          <p:cNvSpPr txBox="1"/>
          <p:nvPr/>
        </p:nvSpPr>
        <p:spPr>
          <a:xfrm>
            <a:off x="6300192" y="50343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Oil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6631A51-3650-43C8-8C13-70C3A044ED27}"/>
              </a:ext>
            </a:extLst>
          </p:cNvPr>
          <p:cNvSpPr txBox="1"/>
          <p:nvPr/>
        </p:nvSpPr>
        <p:spPr>
          <a:xfrm>
            <a:off x="1335478" y="503437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Comic Sans MS" panose="030F0702030302020204" pitchFamily="66" charset="0"/>
              </a:rPr>
              <a:t>Natural gas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D6423A-D328-4803-9D42-F3C519AB707F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1A3A68-0D04-424B-8A44-718F32080AAD}"/>
              </a:ext>
            </a:extLst>
          </p:cNvPr>
          <p:cNvSpPr txBox="1"/>
          <p:nvPr/>
        </p:nvSpPr>
        <p:spPr>
          <a:xfrm>
            <a:off x="313482" y="5563390"/>
            <a:ext cx="8460000" cy="107721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gas does burning fossil fuels produce? </a:t>
            </a:r>
            <a:r>
              <a:rPr lang="en-GB" sz="2000" b="1" dirty="0">
                <a:latin typeface="Comic Sans MS" panose="030F0702030302020204" pitchFamily="66" charset="0"/>
              </a:rPr>
              <a:t>Carbon dioxide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is this bad for the environment?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9579DB-54D8-49E6-A3E5-079C857DBBC6}"/>
              </a:ext>
            </a:extLst>
          </p:cNvPr>
          <p:cNvSpPr txBox="1"/>
          <p:nvPr/>
        </p:nvSpPr>
        <p:spPr>
          <a:xfrm>
            <a:off x="313482" y="5563799"/>
            <a:ext cx="8460000" cy="10764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b="1" u="sng" dirty="0">
                <a:latin typeface="Comic Sans MS" panose="030F0702030302020204" pitchFamily="66" charset="0"/>
              </a:rPr>
              <a:t>Stretch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What gas does burning fossil fuels produce? </a:t>
            </a:r>
            <a:r>
              <a:rPr lang="en-GB" sz="2000" b="1" dirty="0">
                <a:latin typeface="Comic Sans MS" panose="030F0702030302020204" pitchFamily="66" charset="0"/>
              </a:rPr>
              <a:t>Carbon dioxide</a:t>
            </a:r>
          </a:p>
          <a:p>
            <a:pPr>
              <a:defRPr/>
            </a:pPr>
            <a:r>
              <a:rPr lang="en-GB" sz="2000" dirty="0">
                <a:latin typeface="Comic Sans MS" panose="030F0702030302020204" pitchFamily="66" charset="0"/>
              </a:rPr>
              <a:t>Why is this bad for the environment? </a:t>
            </a:r>
            <a:r>
              <a:rPr lang="en-GB" sz="2000" b="1" dirty="0">
                <a:latin typeface="Comic Sans MS" panose="030F0702030302020204" pitchFamily="66" charset="0"/>
              </a:rPr>
              <a:t>Contributes to global warming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3091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omic Sans MS" panose="030F0702030302020204" pitchFamily="66" charset="0"/>
              </a:rPr>
              <a:t>The carbon cycle shows us that human consumption, deforestation and the burning of fossil fuels means there is too much </a:t>
            </a:r>
            <a:r>
              <a:rPr lang="en-GB" sz="2000" b="1" dirty="0">
                <a:latin typeface="Comic Sans MS" panose="030F0702030302020204" pitchFamily="66" charset="0"/>
              </a:rPr>
              <a:t>CO</a:t>
            </a:r>
            <a:r>
              <a:rPr lang="en-GB" sz="2000" b="1" baseline="-25000" dirty="0">
                <a:latin typeface="Comic Sans MS" panose="030F0702030302020204" pitchFamily="66" charset="0"/>
              </a:rPr>
              <a:t>2</a:t>
            </a:r>
            <a:r>
              <a:rPr lang="en-GB" sz="2000" dirty="0">
                <a:latin typeface="Comic Sans MS" panose="030F0702030302020204" pitchFamily="66" charset="0"/>
              </a:rPr>
              <a:t> entering the atmosphere.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omic Sans MS" panose="030F0702030302020204" pitchFamily="66" charset="0"/>
              </a:rPr>
              <a:t>The earth has limited resources. Oil is an important limited resource, it can be used to make products such as plastics, extremely useful.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omic Sans MS" panose="030F0702030302020204" pitchFamily="66" charset="0"/>
              </a:rPr>
              <a:t>Plastics need to be recycled because they </a:t>
            </a:r>
            <a:r>
              <a:rPr lang="en-GB" sz="2000" b="1" dirty="0">
                <a:latin typeface="Comic Sans MS" panose="030F0702030302020204" pitchFamily="66" charset="0"/>
              </a:rPr>
              <a:t>are not biodegradable</a:t>
            </a:r>
            <a:r>
              <a:rPr lang="en-GB" sz="2000" dirty="0">
                <a:latin typeface="Comic Sans MS" panose="030F0702030302020204" pitchFamily="66" charset="0"/>
              </a:rPr>
              <a:t> and too much plastic is ending up in our seas.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omic Sans MS" panose="030F0702030302020204" pitchFamily="66" charset="0"/>
              </a:rPr>
              <a:t>Metals used in batteries such as </a:t>
            </a:r>
            <a:r>
              <a:rPr lang="en-GB" sz="2000" b="1" dirty="0">
                <a:latin typeface="Comic Sans MS" panose="030F0702030302020204" pitchFamily="66" charset="0"/>
              </a:rPr>
              <a:t>lithium</a:t>
            </a:r>
            <a:r>
              <a:rPr lang="en-GB" sz="2000" dirty="0">
                <a:latin typeface="Comic Sans MS" panose="030F0702030302020204" pitchFamily="66" charset="0"/>
              </a:rPr>
              <a:t> and </a:t>
            </a:r>
            <a:r>
              <a:rPr lang="en-GB" sz="2000" b="1" dirty="0">
                <a:latin typeface="Comic Sans MS" panose="030F0702030302020204" pitchFamily="66" charset="0"/>
              </a:rPr>
              <a:t>cobalt</a:t>
            </a:r>
            <a:r>
              <a:rPr lang="en-GB" sz="2000" dirty="0">
                <a:latin typeface="Comic Sans MS" panose="030F0702030302020204" pitchFamily="66" charset="0"/>
              </a:rPr>
              <a:t> are in limited supply. As countries move to electric vehicles the chemicals in these batteries will need to be recycled.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Comic Sans MS" panose="030F0702030302020204" pitchFamily="66" charset="0"/>
              </a:rPr>
              <a:t>Clean water is a valuable resource with millions around the world not having enough, it should be used wisely.</a:t>
            </a:r>
            <a:endParaRPr lang="en-GB" sz="900" b="1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9376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6302</TotalTime>
  <Words>252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501</cp:revision>
  <cp:lastPrinted>2016-09-29T14:32:46Z</cp:lastPrinted>
  <dcterms:created xsi:type="dcterms:W3CDTF">2014-09-06T19:55:35Z</dcterms:created>
  <dcterms:modified xsi:type="dcterms:W3CDTF">2021-03-27T10:00:06Z</dcterms:modified>
</cp:coreProperties>
</file>