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u2DLhk5+54vbBlFSX1LqNw==" hashData="Nc71qUiS8JcSsGy0G1VwNLGJ96ZzgJq1qZab/ZxPkv71XjkXK+GDoYH/AkzpLYXOSpDwgGFQh1Td5E8+ALdO6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The different parts of a flowering plant are shown below. Two letters of each part are given. Work out the name of parts </a:t>
            </a:r>
            <a:r>
              <a:rPr lang="en-GB" b="1" dirty="0">
                <a:latin typeface="Comic Sans MS" panose="030F0702030302020204" pitchFamily="66" charset="0"/>
              </a:rPr>
              <a:t>A to I.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REPRODUCTION IN PLANTS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87101" y="5330533"/>
            <a:ext cx="8361363" cy="133882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Most new plants start from a seed, how can seeds spread?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seeds often found in?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 descr="Diagram, schematic&#10;&#10;Description automatically generated">
            <a:extLst>
              <a:ext uri="{FF2B5EF4-FFF2-40B4-BE49-F238E27FC236}">
                <a16:creationId xmlns:a16="http://schemas.microsoft.com/office/drawing/2014/main" id="{A5789216-9108-44A9-8A9E-35596745ED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224" y="1916832"/>
            <a:ext cx="4065234" cy="28756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27C9CB9-4CF6-4429-956A-33998803F629}"/>
              </a:ext>
            </a:extLst>
          </p:cNvPr>
          <p:cNvSpPr txBox="1"/>
          <p:nvPr/>
        </p:nvSpPr>
        <p:spPr>
          <a:xfrm>
            <a:off x="1246696" y="1844824"/>
            <a:ext cx="168441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>
                <a:latin typeface="Comic Sans MS" panose="030F0702030302020204" pitchFamily="66" charset="0"/>
              </a:rPr>
              <a:t>NAMES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OVULE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RECEPTACLE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FILAMENT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ANTHER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PETAL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STIGMA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STYLE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OVARY</a:t>
            </a:r>
          </a:p>
          <a:p>
            <a:r>
              <a:rPr lang="en-GB" b="1" dirty="0">
                <a:latin typeface="Comic Sans MS" panose="030F0702030302020204" pitchFamily="66" charset="0"/>
              </a:rPr>
              <a:t>SEPAL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8086B09-FFBA-433E-A628-000CB274DF48}"/>
              </a:ext>
            </a:extLst>
          </p:cNvPr>
          <p:cNvSpPr txBox="1"/>
          <p:nvPr/>
        </p:nvSpPr>
        <p:spPr>
          <a:xfrm>
            <a:off x="6032614" y="1948932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(AH)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B645613-2159-48CD-8D25-F05B1221E00C}"/>
              </a:ext>
            </a:extLst>
          </p:cNvPr>
          <p:cNvSpPr txBox="1"/>
          <p:nvPr/>
        </p:nvSpPr>
        <p:spPr>
          <a:xfrm>
            <a:off x="6935540" y="2609663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(FT)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DC6AB8-E242-4C99-8E8B-171DA2547DB6}"/>
              </a:ext>
            </a:extLst>
          </p:cNvPr>
          <p:cNvSpPr txBox="1"/>
          <p:nvPr/>
        </p:nvSpPr>
        <p:spPr>
          <a:xfrm>
            <a:off x="6935540" y="3394171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(OU)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04A967-61F6-46A9-9C6A-7D6732022DD1}"/>
              </a:ext>
            </a:extLst>
          </p:cNvPr>
          <p:cNvSpPr txBox="1"/>
          <p:nvPr/>
        </p:nvSpPr>
        <p:spPr>
          <a:xfrm>
            <a:off x="6228184" y="3994013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(OA)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55F1B2-2B9A-44A4-A028-E30335F5491C}"/>
              </a:ext>
            </a:extLst>
          </p:cNvPr>
          <p:cNvSpPr txBox="1"/>
          <p:nvPr/>
        </p:nvSpPr>
        <p:spPr>
          <a:xfrm>
            <a:off x="4653403" y="4581128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(RP)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7D84A1-D840-46A8-9D4B-B60F578B875F}"/>
              </a:ext>
            </a:extLst>
          </p:cNvPr>
          <p:cNvSpPr txBox="1"/>
          <p:nvPr/>
        </p:nvSpPr>
        <p:spPr>
          <a:xfrm>
            <a:off x="3635896" y="3786728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(SL)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D600222-8173-4860-BC0A-F850196219B4}"/>
              </a:ext>
            </a:extLst>
          </p:cNvPr>
          <p:cNvSpPr txBox="1"/>
          <p:nvPr/>
        </p:nvSpPr>
        <p:spPr>
          <a:xfrm>
            <a:off x="3548100" y="2769012"/>
            <a:ext cx="6480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(PL)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54E070B-34BB-4C50-BF18-C1226388D9DD}"/>
              </a:ext>
            </a:extLst>
          </p:cNvPr>
          <p:cNvSpPr txBox="1"/>
          <p:nvPr/>
        </p:nvSpPr>
        <p:spPr>
          <a:xfrm>
            <a:off x="4884065" y="1926998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(TG)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31C7190-668C-44F2-857D-609199476671}"/>
              </a:ext>
            </a:extLst>
          </p:cNvPr>
          <p:cNvSpPr txBox="1"/>
          <p:nvPr/>
        </p:nvSpPr>
        <p:spPr>
          <a:xfrm>
            <a:off x="4788024" y="1936337"/>
            <a:ext cx="1212917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STIGMA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25FBAB5-7DF4-4937-8579-D5CFE645E600}"/>
              </a:ext>
            </a:extLst>
          </p:cNvPr>
          <p:cNvSpPr txBox="1"/>
          <p:nvPr/>
        </p:nvSpPr>
        <p:spPr>
          <a:xfrm>
            <a:off x="6035995" y="1940410"/>
            <a:ext cx="1212917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ANTHER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0E0C2DC-BD3B-42DD-A120-D1F34AAE48F8}"/>
              </a:ext>
            </a:extLst>
          </p:cNvPr>
          <p:cNvSpPr txBox="1"/>
          <p:nvPr/>
        </p:nvSpPr>
        <p:spPr>
          <a:xfrm>
            <a:off x="6935540" y="2618185"/>
            <a:ext cx="1452884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FILAMENT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E7D1A76-DDEA-4F8A-AF07-A34A78620BF7}"/>
              </a:ext>
            </a:extLst>
          </p:cNvPr>
          <p:cNvSpPr txBox="1"/>
          <p:nvPr/>
        </p:nvSpPr>
        <p:spPr>
          <a:xfrm>
            <a:off x="6935540" y="3416723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OVULE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1179C4B-E7AF-4D46-991A-C2F0BE3FCC52}"/>
              </a:ext>
            </a:extLst>
          </p:cNvPr>
          <p:cNvSpPr txBox="1"/>
          <p:nvPr/>
        </p:nvSpPr>
        <p:spPr>
          <a:xfrm>
            <a:off x="6228184" y="4016565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OVARY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6F9069-667E-4133-B0E2-3A76E4092265}"/>
              </a:ext>
            </a:extLst>
          </p:cNvPr>
          <p:cNvSpPr txBox="1"/>
          <p:nvPr/>
        </p:nvSpPr>
        <p:spPr>
          <a:xfrm>
            <a:off x="4644008" y="4581128"/>
            <a:ext cx="1767783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RECEPTACLE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D6CD095-D5CD-4750-A781-403A47C4B40E}"/>
              </a:ext>
            </a:extLst>
          </p:cNvPr>
          <p:cNvSpPr txBox="1"/>
          <p:nvPr/>
        </p:nvSpPr>
        <p:spPr>
          <a:xfrm>
            <a:off x="3635896" y="3818614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SEPAL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D7861D-B68A-4A55-A89A-83155F6EB150}"/>
              </a:ext>
            </a:extLst>
          </p:cNvPr>
          <p:cNvSpPr txBox="1"/>
          <p:nvPr/>
        </p:nvSpPr>
        <p:spPr>
          <a:xfrm>
            <a:off x="3226804" y="2756164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PETAL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9C44F9-BC85-4E11-BC25-20C5BCF6945D}"/>
              </a:ext>
            </a:extLst>
          </p:cNvPr>
          <p:cNvSpPr txBox="1"/>
          <p:nvPr/>
        </p:nvSpPr>
        <p:spPr>
          <a:xfrm>
            <a:off x="4136132" y="2367327"/>
            <a:ext cx="693776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(SY)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B948A6D-2D7F-424E-94BA-44C96DC61BF8}"/>
              </a:ext>
            </a:extLst>
          </p:cNvPr>
          <p:cNvSpPr txBox="1"/>
          <p:nvPr/>
        </p:nvSpPr>
        <p:spPr>
          <a:xfrm>
            <a:off x="3818184" y="2386832"/>
            <a:ext cx="1000472" cy="36933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STYLE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929D61E-150F-43D2-ABE8-D33EA6C95275}"/>
              </a:ext>
            </a:extLst>
          </p:cNvPr>
          <p:cNvSpPr/>
          <p:nvPr/>
        </p:nvSpPr>
        <p:spPr>
          <a:xfrm>
            <a:off x="387101" y="5301208"/>
            <a:ext cx="8361363" cy="133882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Most new plants start from a seed, how can seeds spread?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Wind, water (rivers), carried by animals and pods exploding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seeds often found in?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99E572E-9074-47C5-98A1-5484C4C359B1}"/>
              </a:ext>
            </a:extLst>
          </p:cNvPr>
          <p:cNvSpPr/>
          <p:nvPr/>
        </p:nvSpPr>
        <p:spPr>
          <a:xfrm>
            <a:off x="387101" y="5301208"/>
            <a:ext cx="8361363" cy="133882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Most new plants start from a seed, how can seeds spread?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Wind, water (rivers), carried by animals and pods exploding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 are seeds often found in?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fruits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b="1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53FD37-E7A9-44CF-BD43-04FF3B7EAF62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3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37070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Plants that produce a flower reproduce sexually.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This means the male sex cell, pollen, must fuse with the female sex cell called the ovule.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To increase their chances of being pollinated, flowers produce nectar, scents and have bright colours to attract insects.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Seeds can be spread by wind, water (rivers/seas), animals and explosions!</a:t>
            </a:r>
          </a:p>
          <a:p>
            <a:pPr marL="18900"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Seeds germinate (begin to grow) and new plants are formed.</a:t>
            </a: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4900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5193</TotalTime>
  <Words>276</Words>
  <Application>Microsoft Office PowerPoint</Application>
  <PresentationFormat>On-screen Show (4:3)</PresentationFormat>
  <Paragraphs>68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412</cp:revision>
  <cp:lastPrinted>2016-09-29T14:32:46Z</cp:lastPrinted>
  <dcterms:created xsi:type="dcterms:W3CDTF">2014-09-06T19:55:35Z</dcterms:created>
  <dcterms:modified xsi:type="dcterms:W3CDTF">2021-03-28T18:51:19Z</dcterms:modified>
</cp:coreProperties>
</file>